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1736" r:id="rId2"/>
    <p:sldId id="258" r:id="rId3"/>
    <p:sldId id="1737" r:id="rId4"/>
    <p:sldId id="1738" r:id="rId5"/>
    <p:sldId id="1743" r:id="rId6"/>
    <p:sldId id="1396" r:id="rId7"/>
    <p:sldId id="1744" r:id="rId8"/>
    <p:sldId id="1739" r:id="rId9"/>
    <p:sldId id="1740" r:id="rId10"/>
    <p:sldId id="1745" r:id="rId11"/>
    <p:sldId id="1732" r:id="rId12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EDCE"/>
    <a:srgbClr val="FFEBB9"/>
    <a:srgbClr val="FFF1CC"/>
    <a:srgbClr val="F0F0CF"/>
    <a:srgbClr val="EDE6D3"/>
    <a:srgbClr val="FFFFFF"/>
    <a:srgbClr val="FFF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040" autoAdjust="0"/>
  </p:normalViewPr>
  <p:slideViewPr>
    <p:cSldViewPr snapToGrid="0">
      <p:cViewPr varScale="1">
        <p:scale>
          <a:sx n="100" d="100"/>
          <a:sy n="100" d="100"/>
        </p:scale>
        <p:origin x="93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8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1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6AD874-D8FA-42DE-AF84-7C1AC26DE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31E292-2C6C-4DF0-B7B1-C3E68A323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F60A853-C8F7-42AD-B38A-CE99CDDD65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78" y="3019838"/>
            <a:ext cx="149974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+mn-ea"/>
              </a:rPr>
              <a:t>	</a:t>
            </a:r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+mn-ea"/>
              </a:rPr>
              <a:t>申請大專院校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申請大專院校模組 </a:t>
            </a:r>
            <a:r>
              <a:rPr kumimoji="1" lang="en-US" altLang="zh-TW" sz="3200" kern="1200" dirty="0">
                <a:latin typeface="+mj-ea"/>
              </a:rPr>
              <a:t>–</a:t>
            </a:r>
            <a:r>
              <a:rPr kumimoji="1" lang="zh-TW" altLang="en-US" sz="3200" kern="1200" dirty="0">
                <a:latin typeface="+mj-ea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多重排序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66F9A1-4B28-4607-8DC6-9DA60640A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2" y="1468764"/>
            <a:ext cx="11709355" cy="46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5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2106" y="2881746"/>
            <a:ext cx="6347713" cy="244106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+mj-ea"/>
              </a:rPr>
              <a:t>完</a:t>
            </a: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6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E5567-4F87-4AD1-A89A-F40EEA2E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724149"/>
            <a:ext cx="10363200" cy="304482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+mj-ea"/>
              </a:rPr>
              <a:t>模組選單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95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申請大專院校模組 </a:t>
            </a:r>
            <a:r>
              <a:rPr kumimoji="1" lang="zh-TW" altLang="en-US" sz="3200" kern="1200" dirty="0">
                <a:latin typeface="+mj-ea"/>
              </a:rPr>
              <a:t>-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模組選單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AE2A8-FA17-45FF-8A4C-043EF7288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1481819"/>
            <a:ext cx="3038155" cy="3966481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9829BAC-8250-4ECD-B115-A189F086C8AF}"/>
              </a:ext>
            </a:extLst>
          </p:cNvPr>
          <p:cNvSpPr/>
          <p:nvPr/>
        </p:nvSpPr>
        <p:spPr bwMode="auto">
          <a:xfrm>
            <a:off x="7956038" y="1481819"/>
            <a:ext cx="3038475" cy="866775"/>
          </a:xfrm>
          <a:prstGeom prst="wedgeRectCallout">
            <a:avLst>
              <a:gd name="adj1" fmla="val -46125"/>
              <a:gd name="adj2" fmla="val 70343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/>
              <a:t>只提供英文介面</a:t>
            </a:r>
            <a:endParaRPr lang="en-US" altLang="zh-TW" dirty="0"/>
          </a:p>
          <a:p>
            <a:pPr algn="ctr"/>
            <a:r>
              <a:rPr lang="zh-TW" altLang="en-US" dirty="0"/>
              <a:t>請將介面語言轉換至英文</a:t>
            </a:r>
            <a:endParaRPr lang="en-U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32C4A-B1A5-4273-86FC-4EC3DA53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91" y="1481819"/>
            <a:ext cx="3647584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申請大專院校模組 </a:t>
            </a:r>
            <a:r>
              <a:rPr kumimoji="1" lang="zh-TW" altLang="en-US" sz="3200" kern="1200" dirty="0">
                <a:latin typeface="+mj-ea"/>
              </a:rPr>
              <a:t>-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模組選單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067EB-5C7A-43C6-9AE5-32EDF80B6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0" y="1482725"/>
            <a:ext cx="10800139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8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E5567-4F87-4AD1-A89A-F40EEA2E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724149"/>
            <a:ext cx="10363200" cy="304482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+mj-ea"/>
              </a:rPr>
              <a:t>優化功能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146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56824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申請大專院校模組 </a:t>
            </a:r>
            <a:r>
              <a:rPr kumimoji="1" lang="en-US" altLang="zh-TW" kern="1200" dirty="0">
                <a:latin typeface="+mj-ea"/>
              </a:rPr>
              <a:t>–</a:t>
            </a:r>
            <a:r>
              <a:rPr kumimoji="1" lang="zh-TW" altLang="en-US" kern="1200" dirty="0">
                <a:latin typeface="+mj-ea"/>
              </a:rPr>
              <a:t> </a:t>
            </a:r>
            <a:r>
              <a:rPr kumimoji="1" lang="zh-TW" altLang="en-US" kern="1200" dirty="0">
                <a:solidFill>
                  <a:schemeClr val="tx1"/>
                </a:solidFill>
                <a:latin typeface="+mj-ea"/>
              </a:rPr>
              <a:t>即時驗證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3BEBA-186A-4F76-B742-636997D1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719262"/>
            <a:ext cx="12011025" cy="34194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7D26EB-4650-4938-9F75-8C2461E49A93}"/>
              </a:ext>
            </a:extLst>
          </p:cNvPr>
          <p:cNvSpPr/>
          <p:nvPr/>
        </p:nvSpPr>
        <p:spPr bwMode="auto">
          <a:xfrm>
            <a:off x="4831555" y="5338761"/>
            <a:ext cx="1995489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即時的輸入驗證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201549-CBF4-4156-8D81-BADE63DF7315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400" y="1719262"/>
            <a:ext cx="1047750" cy="500063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6331832-6D9C-414D-9895-CB81F6807831}"/>
              </a:ext>
            </a:extLst>
          </p:cNvPr>
          <p:cNvSpPr/>
          <p:nvPr/>
        </p:nvSpPr>
        <p:spPr bwMode="auto">
          <a:xfrm>
            <a:off x="1962150" y="1319213"/>
            <a:ext cx="2743201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相關按鈕也可能被停用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95DCF4-8920-4FB4-A90F-BB8E65DB2F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90951" y="3943351"/>
            <a:ext cx="2032067" cy="1285872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007A1B-DEF3-4334-A47A-622F18509C0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95725" y="4743450"/>
            <a:ext cx="1432752" cy="504826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235319A-55A5-41E4-8B3A-13692182CB25}"/>
              </a:ext>
            </a:extLst>
          </p:cNvPr>
          <p:cNvCxnSpPr>
            <a:cxnSpLocks/>
          </p:cNvCxnSpPr>
          <p:nvPr/>
        </p:nvCxnSpPr>
        <p:spPr bwMode="auto">
          <a:xfrm flipV="1">
            <a:off x="6161917" y="4648202"/>
            <a:ext cx="2001008" cy="581022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申請大專院校模組 </a:t>
            </a:r>
            <a:r>
              <a:rPr kumimoji="1" lang="en-US" altLang="zh-TW" kern="1200" dirty="0">
                <a:latin typeface="+mj-ea"/>
              </a:rPr>
              <a:t>–</a:t>
            </a:r>
            <a:r>
              <a:rPr kumimoji="1" lang="zh-TW" altLang="en-US" kern="1200" dirty="0">
                <a:latin typeface="+mj-ea"/>
              </a:rPr>
              <a:t> </a:t>
            </a:r>
            <a:r>
              <a:rPr kumimoji="1" lang="zh-TW" altLang="en-US" kern="1200" dirty="0">
                <a:solidFill>
                  <a:schemeClr val="tx1"/>
                </a:solidFill>
                <a:latin typeface="+mj-ea"/>
              </a:rPr>
              <a:t>必填標示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3BEBA-186A-4F76-B742-636997D1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719262"/>
            <a:ext cx="12011025" cy="3419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3A2278-784E-494C-A15A-52CCACE231FC}"/>
              </a:ext>
            </a:extLst>
          </p:cNvPr>
          <p:cNvSpPr/>
          <p:nvPr/>
        </p:nvSpPr>
        <p:spPr bwMode="auto">
          <a:xfrm>
            <a:off x="6638925" y="3152774"/>
            <a:ext cx="2752725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rPr>
              <a:t>黃色方格代表必需填寫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D87486-6723-4014-8DB0-272CE437C2EA}"/>
              </a:ext>
            </a:extLst>
          </p:cNvPr>
          <p:cNvCxnSpPr/>
          <p:nvPr/>
        </p:nvCxnSpPr>
        <p:spPr bwMode="auto">
          <a:xfrm flipH="1">
            <a:off x="5181600" y="3343275"/>
            <a:ext cx="1295400" cy="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B9701A-5F94-404E-84D1-FFA5AA0A20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1600" y="3629025"/>
            <a:ext cx="1295400" cy="62865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AE0401-8DC1-44E8-B2AB-85563C4E6677}"/>
              </a:ext>
            </a:extLst>
          </p:cNvPr>
          <p:cNvCxnSpPr>
            <a:cxnSpLocks/>
          </p:cNvCxnSpPr>
          <p:nvPr/>
        </p:nvCxnSpPr>
        <p:spPr bwMode="auto">
          <a:xfrm>
            <a:off x="6943725" y="3629025"/>
            <a:ext cx="1121568" cy="488156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67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申請大專院校模組 </a:t>
            </a:r>
            <a:r>
              <a:rPr kumimoji="1" lang="en-US" altLang="zh-TW" sz="3200" kern="1200" dirty="0">
                <a:latin typeface="+mj-ea"/>
              </a:rPr>
              <a:t>–</a:t>
            </a:r>
            <a:r>
              <a:rPr kumimoji="1" lang="zh-TW" altLang="en-US" sz="3200" kern="1200" dirty="0">
                <a:latin typeface="+mj-ea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篩選功能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12EDC6-CEBE-4138-9E1A-D3608D6E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476039"/>
            <a:ext cx="10239375" cy="4966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0818DF-47A6-4D2D-AB63-4EDD7E72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49" y="1402724"/>
            <a:ext cx="4533900" cy="9620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20B67-895F-4496-ACDF-2E9794EB0241}"/>
              </a:ext>
            </a:extLst>
          </p:cNvPr>
          <p:cNvCxnSpPr>
            <a:cxnSpLocks/>
          </p:cNvCxnSpPr>
          <p:nvPr/>
        </p:nvCxnSpPr>
        <p:spPr bwMode="auto">
          <a:xfrm flipV="1">
            <a:off x="976312" y="1384300"/>
            <a:ext cx="2827338" cy="13255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EDEF70-706F-44BB-85BD-934BB2A38D5A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6000" y="2387600"/>
            <a:ext cx="6089650" cy="59406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22CB593-B840-46CF-99EB-296A6A950B62}"/>
              </a:ext>
            </a:extLst>
          </p:cNvPr>
          <p:cNvSpPr/>
          <p:nvPr/>
        </p:nvSpPr>
        <p:spPr bwMode="auto">
          <a:xfrm>
            <a:off x="976311" y="2709862"/>
            <a:ext cx="1309689" cy="27179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65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申請大專院校模組 </a:t>
            </a:r>
            <a:r>
              <a:rPr kumimoji="1" lang="en-US" altLang="zh-TW" kern="1200" dirty="0">
                <a:latin typeface="+mj-ea"/>
              </a:rPr>
              <a:t>–</a:t>
            </a:r>
            <a:r>
              <a:rPr kumimoji="1" lang="zh-TW" altLang="en-US" kern="1200" dirty="0">
                <a:latin typeface="+mj-ea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多重排序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60799-AAC8-439C-96A8-5C5A47988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9" y="1457739"/>
            <a:ext cx="11770222" cy="47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73532"/>
      </p:ext>
    </p:extLst>
  </p:cSld>
  <p:clrMapOvr>
    <a:masterClrMapping/>
  </p:clrMapOvr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10489</TotalTime>
  <Words>94</Words>
  <Application>Microsoft Office PowerPoint</Application>
  <PresentationFormat>Widescreen</PresentationFormat>
  <Paragraphs>22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微軟正黑體</vt:lpstr>
      <vt:lpstr>新細明體</vt:lpstr>
      <vt:lpstr>Calibri</vt:lpstr>
      <vt:lpstr>Cooper Black</vt:lpstr>
      <vt:lpstr>Tahoma</vt:lpstr>
      <vt:lpstr>Trebuchet MS</vt:lpstr>
      <vt:lpstr>Wingdings</vt:lpstr>
      <vt:lpstr>SIM</vt:lpstr>
      <vt:lpstr>   申請大專院校模組</vt:lpstr>
      <vt:lpstr>模組選單</vt:lpstr>
      <vt:lpstr>申請大專院校模組 - 模組選單</vt:lpstr>
      <vt:lpstr>申請大專院校模組 - 模組選單</vt:lpstr>
      <vt:lpstr>優化功能</vt:lpstr>
      <vt:lpstr>申請大專院校模組 – 即時驗證</vt:lpstr>
      <vt:lpstr>申請大專院校模組 – 必填標示</vt:lpstr>
      <vt:lpstr>申請大專院校模組 – 篩選功能</vt:lpstr>
      <vt:lpstr>申請大專院校模組 – 多重排序</vt:lpstr>
      <vt:lpstr>申請大專院校模組 – 多重排序</vt:lpstr>
      <vt:lpstr>完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SIM T7</cp:lastModifiedBy>
  <cp:revision>229</cp:revision>
  <dcterms:created xsi:type="dcterms:W3CDTF">2024-02-09T02:36:06Z</dcterms:created>
  <dcterms:modified xsi:type="dcterms:W3CDTF">2024-06-11T06:40:12Z</dcterms:modified>
</cp:coreProperties>
</file>